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CB9C1D-DA5D-4B08-A670-94EA4D2BFC92}" v="5" dt="2023-03-22T18:15:28.8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27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Aramyan" userId="07c73a5fd1d552d1" providerId="LiveId" clId="{52CB9C1D-DA5D-4B08-A670-94EA4D2BFC92}"/>
    <pc:docChg chg="undo custSel addSld modSld">
      <pc:chgData name="Victoria Aramyan" userId="07c73a5fd1d552d1" providerId="LiveId" clId="{52CB9C1D-DA5D-4B08-A670-94EA4D2BFC92}" dt="2023-03-22T18:16:42.003" v="114" actId="255"/>
      <pc:docMkLst>
        <pc:docMk/>
      </pc:docMkLst>
      <pc:sldChg chg="addSp delSp modSp new mod setBg">
        <pc:chgData name="Victoria Aramyan" userId="07c73a5fd1d552d1" providerId="LiveId" clId="{52CB9C1D-DA5D-4B08-A670-94EA4D2BFC92}" dt="2023-03-22T18:16:42.003" v="114" actId="255"/>
        <pc:sldMkLst>
          <pc:docMk/>
          <pc:sldMk cId="2572013898" sldId="256"/>
        </pc:sldMkLst>
        <pc:spChg chg="mod">
          <ac:chgData name="Victoria Aramyan" userId="07c73a5fd1d552d1" providerId="LiveId" clId="{52CB9C1D-DA5D-4B08-A670-94EA4D2BFC92}" dt="2023-03-22T18:16:42.003" v="114" actId="255"/>
          <ac:spMkLst>
            <pc:docMk/>
            <pc:sldMk cId="2572013898" sldId="256"/>
            <ac:spMk id="2" creationId="{3FD6AC1E-7C81-11FC-1161-7BED6725B29D}"/>
          </ac:spMkLst>
        </pc:spChg>
        <pc:spChg chg="del mod ord">
          <ac:chgData name="Victoria Aramyan" userId="07c73a5fd1d552d1" providerId="LiveId" clId="{52CB9C1D-DA5D-4B08-A670-94EA4D2BFC92}" dt="2023-03-22T18:16:14.445" v="112" actId="478"/>
          <ac:spMkLst>
            <pc:docMk/>
            <pc:sldMk cId="2572013898" sldId="256"/>
            <ac:spMk id="3" creationId="{F7810EA5-1EA0-6F7E-A04D-B6787D017F02}"/>
          </ac:spMkLst>
        </pc:spChg>
        <pc:spChg chg="add del">
          <ac:chgData name="Victoria Aramyan" userId="07c73a5fd1d552d1" providerId="LiveId" clId="{52CB9C1D-DA5D-4B08-A670-94EA4D2BFC92}" dt="2023-03-22T18:15:56.593" v="108" actId="26606"/>
          <ac:spMkLst>
            <pc:docMk/>
            <pc:sldMk cId="2572013898" sldId="256"/>
            <ac:spMk id="10" creationId="{870A1295-61BC-4214-AA3E-D396673024D0}"/>
          </ac:spMkLst>
        </pc:spChg>
        <pc:spChg chg="add del">
          <ac:chgData name="Victoria Aramyan" userId="07c73a5fd1d552d1" providerId="LiveId" clId="{52CB9C1D-DA5D-4B08-A670-94EA4D2BFC92}" dt="2023-03-22T18:15:56.553" v="107" actId="26606"/>
          <ac:spMkLst>
            <pc:docMk/>
            <pc:sldMk cId="2572013898" sldId="256"/>
            <ac:spMk id="21" creationId="{4FA4E651-C3D8-4DB8-A026-E8531C6AFACC}"/>
          </ac:spMkLst>
        </pc:spChg>
        <pc:spChg chg="add">
          <ac:chgData name="Victoria Aramyan" userId="07c73a5fd1d552d1" providerId="LiveId" clId="{52CB9C1D-DA5D-4B08-A670-94EA4D2BFC92}" dt="2023-03-22T18:15:56.593" v="108" actId="26606"/>
          <ac:spMkLst>
            <pc:docMk/>
            <pc:sldMk cId="2572013898" sldId="256"/>
            <ac:spMk id="28" creationId="{870A1295-61BC-4214-AA3E-D396673024D0}"/>
          </ac:spMkLst>
        </pc:spChg>
        <pc:grpChg chg="add del">
          <ac:chgData name="Victoria Aramyan" userId="07c73a5fd1d552d1" providerId="LiveId" clId="{52CB9C1D-DA5D-4B08-A670-94EA4D2BFC92}" dt="2023-03-22T18:15:56.593" v="108" actId="26606"/>
          <ac:grpSpMkLst>
            <pc:docMk/>
            <pc:sldMk cId="2572013898" sldId="256"/>
            <ac:grpSpMk id="12" creationId="{0B139475-2B26-4CA9-9413-DE741E49F7BB}"/>
          </ac:grpSpMkLst>
        </pc:grpChg>
        <pc:grpChg chg="add">
          <ac:chgData name="Victoria Aramyan" userId="07c73a5fd1d552d1" providerId="LiveId" clId="{52CB9C1D-DA5D-4B08-A670-94EA4D2BFC92}" dt="2023-03-22T18:15:56.593" v="108" actId="26606"/>
          <ac:grpSpMkLst>
            <pc:docMk/>
            <pc:sldMk cId="2572013898" sldId="256"/>
            <ac:grpSpMk id="23" creationId="{0B139475-2B26-4CA9-9413-DE741E49F7BB}"/>
          </ac:grpSpMkLst>
        </pc:grpChg>
        <pc:picChg chg="add mod ord">
          <ac:chgData name="Victoria Aramyan" userId="07c73a5fd1d552d1" providerId="LiveId" clId="{52CB9C1D-DA5D-4B08-A670-94EA4D2BFC92}" dt="2023-03-22T18:15:56.553" v="107" actId="26606"/>
          <ac:picMkLst>
            <pc:docMk/>
            <pc:sldMk cId="2572013898" sldId="256"/>
            <ac:picMk id="5" creationId="{9E8E0F01-AB9F-13EA-EA89-4558BDA3BD2C}"/>
          </ac:picMkLst>
        </pc:picChg>
      </pc:sldChg>
      <pc:sldChg chg="addSp delSp modSp new mod setBg">
        <pc:chgData name="Victoria Aramyan" userId="07c73a5fd1d552d1" providerId="LiveId" clId="{52CB9C1D-DA5D-4B08-A670-94EA4D2BFC92}" dt="2023-03-22T18:06:47.013" v="94" actId="255"/>
        <pc:sldMkLst>
          <pc:docMk/>
          <pc:sldMk cId="2591469409" sldId="257"/>
        </pc:sldMkLst>
        <pc:spChg chg="del mod">
          <ac:chgData name="Victoria Aramyan" userId="07c73a5fd1d552d1" providerId="LiveId" clId="{52CB9C1D-DA5D-4B08-A670-94EA4D2BFC92}" dt="2023-03-22T15:05:19.404" v="74" actId="478"/>
          <ac:spMkLst>
            <pc:docMk/>
            <pc:sldMk cId="2591469409" sldId="257"/>
            <ac:spMk id="2" creationId="{25B18452-C4A7-B00C-A805-DED2C9F27BB0}"/>
          </ac:spMkLst>
        </pc:spChg>
        <pc:spChg chg="mod ord">
          <ac:chgData name="Victoria Aramyan" userId="07c73a5fd1d552d1" providerId="LiveId" clId="{52CB9C1D-DA5D-4B08-A670-94EA4D2BFC92}" dt="2023-03-22T18:06:47.013" v="94" actId="255"/>
          <ac:spMkLst>
            <pc:docMk/>
            <pc:sldMk cId="2591469409" sldId="257"/>
            <ac:spMk id="3" creationId="{483337A6-A647-F6D4-A49C-05F52979089C}"/>
          </ac:spMkLst>
        </pc:spChg>
        <pc:spChg chg="add">
          <ac:chgData name="Victoria Aramyan" userId="07c73a5fd1d552d1" providerId="LiveId" clId="{52CB9C1D-DA5D-4B08-A670-94EA4D2BFC92}" dt="2023-03-22T18:06:01.779" v="89" actId="26606"/>
          <ac:spMkLst>
            <pc:docMk/>
            <pc:sldMk cId="2591469409" sldId="257"/>
            <ac:spMk id="9" creationId="{19D32F93-50AC-4C46-A5DB-291C60DDB7BD}"/>
          </ac:spMkLst>
        </pc:spChg>
        <pc:spChg chg="add">
          <ac:chgData name="Victoria Aramyan" userId="07c73a5fd1d552d1" providerId="LiveId" clId="{52CB9C1D-DA5D-4B08-A670-94EA4D2BFC92}" dt="2023-03-22T18:06:01.779" v="89" actId="26606"/>
          <ac:spMkLst>
            <pc:docMk/>
            <pc:sldMk cId="2591469409" sldId="257"/>
            <ac:spMk id="11" creationId="{827DC2C4-B485-428A-BF4A-472D2967F47F}"/>
          </ac:spMkLst>
        </pc:spChg>
        <pc:spChg chg="add">
          <ac:chgData name="Victoria Aramyan" userId="07c73a5fd1d552d1" providerId="LiveId" clId="{52CB9C1D-DA5D-4B08-A670-94EA4D2BFC92}" dt="2023-03-22T18:06:01.779" v="89" actId="26606"/>
          <ac:spMkLst>
            <pc:docMk/>
            <pc:sldMk cId="2591469409" sldId="257"/>
            <ac:spMk id="13" creationId="{EE04B5EB-F158-4507-90DD-BD23620C7CC9}"/>
          </ac:spMkLst>
        </pc:spChg>
        <pc:picChg chg="add mod">
          <ac:chgData name="Victoria Aramyan" userId="07c73a5fd1d552d1" providerId="LiveId" clId="{52CB9C1D-DA5D-4B08-A670-94EA4D2BFC92}" dt="2023-03-22T18:06:38.397" v="93" actId="14100"/>
          <ac:picMkLst>
            <pc:docMk/>
            <pc:sldMk cId="2591469409" sldId="257"/>
            <ac:picMk id="4" creationId="{3684AE03-3AC6-59F3-4DC9-89C5946BA2F8}"/>
          </ac:picMkLst>
        </pc:picChg>
      </pc:sldChg>
      <pc:sldChg chg="addSp delSp modSp new mod setBg">
        <pc:chgData name="Victoria Aramyan" userId="07c73a5fd1d552d1" providerId="LiveId" clId="{52CB9C1D-DA5D-4B08-A670-94EA4D2BFC92}" dt="2023-03-22T18:11:35.142" v="100" actId="255"/>
        <pc:sldMkLst>
          <pc:docMk/>
          <pc:sldMk cId="1974919325" sldId="258"/>
        </pc:sldMkLst>
        <pc:spChg chg="del">
          <ac:chgData name="Victoria Aramyan" userId="07c73a5fd1d552d1" providerId="LiveId" clId="{52CB9C1D-DA5D-4B08-A670-94EA4D2BFC92}" dt="2023-03-22T15:05:26.113" v="75" actId="478"/>
          <ac:spMkLst>
            <pc:docMk/>
            <pc:sldMk cId="1974919325" sldId="258"/>
            <ac:spMk id="2" creationId="{73296F7C-2276-E0F0-B73C-6FFA3DF481D2}"/>
          </ac:spMkLst>
        </pc:spChg>
        <pc:spChg chg="mod ord">
          <ac:chgData name="Victoria Aramyan" userId="07c73a5fd1d552d1" providerId="LiveId" clId="{52CB9C1D-DA5D-4B08-A670-94EA4D2BFC92}" dt="2023-03-22T18:11:35.142" v="100" actId="255"/>
          <ac:spMkLst>
            <pc:docMk/>
            <pc:sldMk cId="1974919325" sldId="258"/>
            <ac:spMk id="3" creationId="{3CD0AB63-A92C-E75C-B72E-FCAB5AA8539B}"/>
          </ac:spMkLst>
        </pc:spChg>
        <pc:spChg chg="add">
          <ac:chgData name="Victoria Aramyan" userId="07c73a5fd1d552d1" providerId="LiveId" clId="{52CB9C1D-DA5D-4B08-A670-94EA4D2BFC92}" dt="2023-03-22T18:11:09.276" v="96" actId="26606"/>
          <ac:spMkLst>
            <pc:docMk/>
            <pc:sldMk cId="1974919325" sldId="258"/>
            <ac:spMk id="9" creationId="{19D32F93-50AC-4C46-A5DB-291C60DDB7BD}"/>
          </ac:spMkLst>
        </pc:spChg>
        <pc:spChg chg="add">
          <ac:chgData name="Victoria Aramyan" userId="07c73a5fd1d552d1" providerId="LiveId" clId="{52CB9C1D-DA5D-4B08-A670-94EA4D2BFC92}" dt="2023-03-22T18:11:09.276" v="96" actId="26606"/>
          <ac:spMkLst>
            <pc:docMk/>
            <pc:sldMk cId="1974919325" sldId="258"/>
            <ac:spMk id="11" creationId="{827DC2C4-B485-428A-BF4A-472D2967F47F}"/>
          </ac:spMkLst>
        </pc:spChg>
        <pc:spChg chg="add">
          <ac:chgData name="Victoria Aramyan" userId="07c73a5fd1d552d1" providerId="LiveId" clId="{52CB9C1D-DA5D-4B08-A670-94EA4D2BFC92}" dt="2023-03-22T18:11:09.276" v="96" actId="26606"/>
          <ac:spMkLst>
            <pc:docMk/>
            <pc:sldMk cId="1974919325" sldId="258"/>
            <ac:spMk id="13" creationId="{EE04B5EB-F158-4507-90DD-BD23620C7CC9}"/>
          </ac:spMkLst>
        </pc:spChg>
        <pc:picChg chg="add mod">
          <ac:chgData name="Victoria Aramyan" userId="07c73a5fd1d552d1" providerId="LiveId" clId="{52CB9C1D-DA5D-4B08-A670-94EA4D2BFC92}" dt="2023-03-22T18:11:12.603" v="97" actId="14100"/>
          <ac:picMkLst>
            <pc:docMk/>
            <pc:sldMk cId="1974919325" sldId="258"/>
            <ac:picMk id="4" creationId="{B94A7DF1-F4FC-AC91-96A0-8218A5C67E62}"/>
          </ac:picMkLst>
        </pc:picChg>
      </pc:sldChg>
      <pc:sldChg chg="addSp delSp modSp new mod setBg">
        <pc:chgData name="Victoria Aramyan" userId="07c73a5fd1d552d1" providerId="LiveId" clId="{52CB9C1D-DA5D-4B08-A670-94EA4D2BFC92}" dt="2023-03-22T18:05:30.072" v="85" actId="26606"/>
        <pc:sldMkLst>
          <pc:docMk/>
          <pc:sldMk cId="1589401654" sldId="259"/>
        </pc:sldMkLst>
        <pc:spChg chg="add del mod">
          <ac:chgData name="Victoria Aramyan" userId="07c73a5fd1d552d1" providerId="LiveId" clId="{52CB9C1D-DA5D-4B08-A670-94EA4D2BFC92}" dt="2023-03-22T15:03:13.127" v="63" actId="478"/>
          <ac:spMkLst>
            <pc:docMk/>
            <pc:sldMk cId="1589401654" sldId="259"/>
            <ac:spMk id="2" creationId="{36C22A2E-F497-7468-4936-56216406DEEF}"/>
          </ac:spMkLst>
        </pc:spChg>
        <pc:spChg chg="add mod ord">
          <ac:chgData name="Victoria Aramyan" userId="07c73a5fd1d552d1" providerId="LiveId" clId="{52CB9C1D-DA5D-4B08-A670-94EA4D2BFC92}" dt="2023-03-22T18:05:30.072" v="85" actId="26606"/>
          <ac:spMkLst>
            <pc:docMk/>
            <pc:sldMk cId="1589401654" sldId="259"/>
            <ac:spMk id="3" creationId="{4E29D045-9D2F-ECAA-64BE-CA618AEBC70B}"/>
          </ac:spMkLst>
        </pc:spChg>
        <pc:spChg chg="add del">
          <ac:chgData name="Victoria Aramyan" userId="07c73a5fd1d552d1" providerId="LiveId" clId="{52CB9C1D-DA5D-4B08-A670-94EA4D2BFC92}" dt="2023-03-22T18:05:30.041" v="84" actId="26606"/>
          <ac:spMkLst>
            <pc:docMk/>
            <pc:sldMk cId="1589401654" sldId="259"/>
            <ac:spMk id="9" creationId="{53F29798-D584-4792-9B62-3F5F5C36D619}"/>
          </ac:spMkLst>
        </pc:spChg>
        <pc:spChg chg="add">
          <ac:chgData name="Victoria Aramyan" userId="07c73a5fd1d552d1" providerId="LiveId" clId="{52CB9C1D-DA5D-4B08-A670-94EA4D2BFC92}" dt="2023-03-22T18:05:30.072" v="85" actId="26606"/>
          <ac:spMkLst>
            <pc:docMk/>
            <pc:sldMk cId="1589401654" sldId="259"/>
            <ac:spMk id="11" creationId="{827DC2C4-B485-428A-BF4A-472D2967F47F}"/>
          </ac:spMkLst>
        </pc:spChg>
        <pc:spChg chg="add">
          <ac:chgData name="Victoria Aramyan" userId="07c73a5fd1d552d1" providerId="LiveId" clId="{52CB9C1D-DA5D-4B08-A670-94EA4D2BFC92}" dt="2023-03-22T18:05:30.072" v="85" actId="26606"/>
          <ac:spMkLst>
            <pc:docMk/>
            <pc:sldMk cId="1589401654" sldId="259"/>
            <ac:spMk id="12" creationId="{19D32F93-50AC-4C46-A5DB-291C60DDB7BD}"/>
          </ac:spMkLst>
        </pc:spChg>
        <pc:spChg chg="add">
          <ac:chgData name="Victoria Aramyan" userId="07c73a5fd1d552d1" providerId="LiveId" clId="{52CB9C1D-DA5D-4B08-A670-94EA4D2BFC92}" dt="2023-03-22T18:05:30.072" v="85" actId="26606"/>
          <ac:spMkLst>
            <pc:docMk/>
            <pc:sldMk cId="1589401654" sldId="259"/>
            <ac:spMk id="13" creationId="{EE04B5EB-F158-4507-90DD-BD23620C7CC9}"/>
          </ac:spMkLst>
        </pc:spChg>
        <pc:picChg chg="add mod">
          <ac:chgData name="Victoria Aramyan" userId="07c73a5fd1d552d1" providerId="LiveId" clId="{52CB9C1D-DA5D-4B08-A670-94EA4D2BFC92}" dt="2023-03-22T18:05:30.072" v="85" actId="26606"/>
          <ac:picMkLst>
            <pc:docMk/>
            <pc:sldMk cId="1589401654" sldId="259"/>
            <ac:picMk id="4" creationId="{723A7672-10FC-D50E-8293-AFD87D443FC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4A93E1-7ED0-7B38-044C-4A9983952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6BBD710-74FC-B721-AE7E-7E402503F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C3B6DB-EB10-0E06-94FA-3003B8EE4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F43B-90BB-4B6A-9F10-70A95AAE6BF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52FF7E-158A-6E1B-30F8-C9DF96700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9BB93C-381C-E6D5-1E57-A648C7D92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02AA-82AF-48AB-92FB-24F4AF6FF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4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63DAF0-E28A-8671-C21E-9784BC4C5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AD9AE7A-77D7-4060-A745-E8CA99004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55815C-CD8A-9D42-7E79-8BF6843F6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F43B-90BB-4B6A-9F10-70A95AAE6BF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417FF8-EC22-499B-07E9-F77FFCAE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ECD51F-336E-1741-80BB-13F1659F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02AA-82AF-48AB-92FB-24F4AF6FF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7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387B070-2974-0117-873B-498E3F79FA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0E88FF-E627-36DE-6605-C278810D2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FD821A-1441-196B-E5DF-0A52FE6EE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F43B-90BB-4B6A-9F10-70A95AAE6BF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6A8427-2AC9-92BA-3819-8D46A7F18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956C15-B312-5F94-788F-67BE8CAC0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02AA-82AF-48AB-92FB-24F4AF6FF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3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5C5CD8-2C9F-C427-1796-1461A69AD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EC54A1-9227-7688-ABBA-12E6971B7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762168-76A9-CC76-CC5D-30E4B2C5D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F43B-90BB-4B6A-9F10-70A95AAE6BF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F68899-C34A-1066-B530-DE533B2D1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CA271F-C514-F725-C491-6B5EB12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02AA-82AF-48AB-92FB-24F4AF6FF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F0E12D-03E4-33AB-D8A4-DD70E1EA8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57F454-83CB-F653-C5F2-7FC094FCA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A4BF5C-6298-7809-A210-1F6BE55F1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F43B-90BB-4B6A-9F10-70A95AAE6BF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E151E8-01A9-3066-9E53-1EC65ED96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6F217E-4CB2-95F6-5DE9-B18AB6800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02AA-82AF-48AB-92FB-24F4AF6FF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7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CC0A90-CE37-F183-30A7-B57D2282A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E2D77C-F9E3-3CB3-5E28-FD511DE7E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F9EBC01-8319-2DF7-80CC-EBE3EB045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E1F10C-DB68-5DF3-D053-CF4353763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F43B-90BB-4B6A-9F10-70A95AAE6BF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099B311-1418-5940-7A56-959BECE3A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0BF934-F126-7A5A-571A-0BB8F53E9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02AA-82AF-48AB-92FB-24F4AF6FF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8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9B2C88-12EA-F8F4-016D-B0EABFB31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15E84A-A120-2F44-6DF5-552A3BAA6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D3BA111-F657-7B81-26B2-AB988BB903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B3396F7-ACBA-3D2F-8F1B-0F1C8907D7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D6951A9-6CF1-8145-61C7-0D28F7EABE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7FCF919-F55B-0D66-DC3E-DDAC449B5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F43B-90BB-4B6A-9F10-70A95AAE6BF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5E92650-F834-42DE-8EEC-0964D700A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10F3A98-3A2F-8474-F400-F5BD5C6EB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02AA-82AF-48AB-92FB-24F4AF6FF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71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01BF77-D36C-4A95-E5CA-8BD7D8ABA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98DF775-0F82-1D87-6B69-5406398AD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F43B-90BB-4B6A-9F10-70A95AAE6BF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0C20AF1-CD8B-90C1-C620-3614305AD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C4802B7-9BFC-B891-DD70-2F776C8F8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02AA-82AF-48AB-92FB-24F4AF6FF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ED24286-8D4E-A40D-044B-59DEF1B19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F43B-90BB-4B6A-9F10-70A95AAE6BF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CB8AF22-D908-48EE-F860-A23779377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42722EC-4B6A-73FA-BFF4-B13EAF1A9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02AA-82AF-48AB-92FB-24F4AF6FF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8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81EFE0-A5E0-41B2-8B50-1A98F3E4E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9238ED-0084-661E-24E8-63EBDA66E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7F54BD6-137D-05AF-A4DD-655347720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E46132-F8FE-50F2-D859-E415F950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F43B-90BB-4B6A-9F10-70A95AAE6BF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DCB229-4C24-EBFE-1D2C-4A846C3EA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FE0EDE-2D55-6C27-0D6E-C415D9CA6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02AA-82AF-48AB-92FB-24F4AF6FF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5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78433B-7352-A36C-C510-1C9EC3138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117B8C8-D7C0-AAC2-8EDE-0F2BF7489D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D472007-2007-A60B-FF88-AD6DCD446A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D8B0C2-3B5E-2FE7-F6E9-E8BA82F8D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F43B-90BB-4B6A-9F10-70A95AAE6BF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24CF1A-5CA9-3B5A-23F6-9A6329877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5F8C5E-6495-CF0E-9A48-942DC9EDB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02AA-82AF-48AB-92FB-24F4AF6FF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0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83C548-F6DE-6D0C-47BD-9EC16B854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B525A8-D195-969D-BB69-0BC114F66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4F7B4D-45A9-DACB-2DC7-099AC6E76A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FF43B-90BB-4B6A-9F10-70A95AAE6BF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0F4C16-8713-2769-21D3-ABC487524C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0C7A4-2740-120A-E14F-188675117C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F02AA-82AF-48AB-92FB-24F4AF6FF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39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0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D6AC1E-7C81-11FC-1161-7BED6725B2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0857" y="4744825"/>
            <a:ext cx="10592174" cy="1834395"/>
          </a:xfrm>
        </p:spPr>
        <p:txBody>
          <a:bodyPr anchor="t">
            <a:noAutofit/>
          </a:bodyPr>
          <a:lstStyle/>
          <a:p>
            <a:pPr algn="l"/>
            <a:r>
              <a:rPr lang="hy-AM" sz="8000" dirty="0">
                <a:solidFill>
                  <a:schemeClr val="tx2"/>
                </a:solidFill>
              </a:rPr>
              <a:t>Տաօրինակ հարցեր</a:t>
            </a:r>
            <a:endParaRPr lang="en-US" sz="8000" dirty="0">
              <a:solidFill>
                <a:schemeClr val="tx2"/>
              </a:solidFill>
            </a:endParaRPr>
          </a:p>
        </p:txBody>
      </p:sp>
      <p:pic>
        <p:nvPicPr>
          <p:cNvPr id="5" name="Рисунок 4" descr="Изображение выглядит как текст, графическая вставка&#10;&#10;Автоматически созданное описание">
            <a:extLst>
              <a:ext uri="{FF2B5EF4-FFF2-40B4-BE49-F238E27FC236}">
                <a16:creationId xmlns:a16="http://schemas.microsoft.com/office/drawing/2014/main" id="{9E8E0F01-AB9F-13EA-EA89-4558BDA3BD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81" b="12081"/>
          <a:stretch/>
        </p:blipFill>
        <p:spPr>
          <a:xfrm>
            <a:off x="-1" y="10"/>
            <a:ext cx="12192001" cy="4201449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2941813"/>
            <a:ext cx="12188952" cy="1828800"/>
            <a:chOff x="-305" y="3144820"/>
            <a:chExt cx="9182100" cy="1551136"/>
          </a:xfrm>
        </p:grpSpPr>
        <p:sp useBgFill="1">
          <p:nvSpPr>
            <p:cNvPr id="24" name="Freeform: Shape 23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2013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3" descr="Изображение выглядит как диаграмма&#10;&#10;Автоматически созданное описание">
            <a:extLst>
              <a:ext uri="{FF2B5EF4-FFF2-40B4-BE49-F238E27FC236}">
                <a16:creationId xmlns:a16="http://schemas.microsoft.com/office/drawing/2014/main" id="{723A7672-10FC-D50E-8293-AFD87D443F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303" y="1119116"/>
            <a:ext cx="7440789" cy="2213635"/>
          </a:xfrm>
          <a:prstGeom prst="rect">
            <a:avLst/>
          </a:prstGeom>
        </p:spPr>
      </p:pic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29D045-9D2F-ECAA-64BE-CA618AEBC70B}"/>
              </a:ext>
            </a:extLst>
          </p:cNvPr>
          <p:cNvSpPr txBox="1"/>
          <p:nvPr/>
        </p:nvSpPr>
        <p:spPr>
          <a:xfrm>
            <a:off x="1289304" y="3429000"/>
            <a:ext cx="8921672" cy="17133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Ինչո՞ւ</a:t>
            </a: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թագը</a:t>
            </a: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թագավոր</a:t>
            </a: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ունի</a:t>
            </a: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։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Ինչո՞ւ</a:t>
            </a: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ճյուղը</a:t>
            </a: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ծառ</a:t>
            </a: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ունի</a:t>
            </a: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։</a:t>
            </a:r>
          </a:p>
        </p:txBody>
      </p:sp>
    </p:spTree>
    <p:extLst>
      <p:ext uri="{BB962C8B-B14F-4D97-AF65-F5344CB8AC3E}">
        <p14:creationId xmlns:p14="http://schemas.microsoft.com/office/powerpoint/2010/main" val="158940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3" descr="Изображение выглядит как диаграмма&#10;&#10;Автоматически созданное описание">
            <a:extLst>
              <a:ext uri="{FF2B5EF4-FFF2-40B4-BE49-F238E27FC236}">
                <a16:creationId xmlns:a16="http://schemas.microsoft.com/office/drawing/2014/main" id="{3684AE03-3AC6-59F3-4DC9-89C5946BA2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303" y="1119116"/>
            <a:ext cx="6963977" cy="3081560"/>
          </a:xfrm>
          <a:prstGeom prst="rect">
            <a:avLst/>
          </a:prstGeom>
        </p:spPr>
      </p:pic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83337A6-A647-F6D4-A49C-05F529790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9302" y="4783873"/>
            <a:ext cx="7765487" cy="1111597"/>
          </a:xfrm>
        </p:spPr>
        <p:txBody>
          <a:bodyPr anchor="t">
            <a:noAutofit/>
          </a:bodyPr>
          <a:lstStyle/>
          <a:p>
            <a:pPr algn="l"/>
            <a:r>
              <a:rPr lang="hy-AM" sz="4000" dirty="0"/>
              <a:t>Ինչո՞ւ ականջը գլուխ ունի։</a:t>
            </a:r>
          </a:p>
          <a:p>
            <a:pPr algn="l"/>
            <a:r>
              <a:rPr lang="hy-AM" sz="4000" dirty="0"/>
              <a:t>Ինչո՞ւ վոտքը ունի մարդ։</a:t>
            </a:r>
          </a:p>
        </p:txBody>
      </p:sp>
    </p:spTree>
    <p:extLst>
      <p:ext uri="{BB962C8B-B14F-4D97-AF65-F5344CB8AC3E}">
        <p14:creationId xmlns:p14="http://schemas.microsoft.com/office/powerpoint/2010/main" val="2591469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94A7DF1-F4FC-AC91-96A0-8218A5C67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302" y="1119116"/>
            <a:ext cx="7802437" cy="2750357"/>
          </a:xfrm>
          <a:prstGeom prst="rect">
            <a:avLst/>
          </a:prstGeom>
        </p:spPr>
      </p:pic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CD0AB63-A92C-E75C-B72E-FCAB5AA853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9302" y="4283661"/>
            <a:ext cx="7321298" cy="1802563"/>
          </a:xfrm>
        </p:spPr>
        <p:txBody>
          <a:bodyPr anchor="t">
            <a:normAutofit/>
          </a:bodyPr>
          <a:lstStyle/>
          <a:p>
            <a:pPr algn="l"/>
            <a:r>
              <a:rPr lang="hy-AM" sz="4000" dirty="0"/>
              <a:t>Ինչո՞ւ պոզը եզ ունի։</a:t>
            </a:r>
          </a:p>
          <a:p>
            <a:pPr algn="l"/>
            <a:r>
              <a:rPr lang="hy-AM" sz="4000" dirty="0"/>
              <a:t>Իմչո՞ւ թերթը գիրք ունի։ </a:t>
            </a:r>
          </a:p>
          <a:p>
            <a:pPr algn="l"/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9749193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44</Words>
  <Application>Microsoft Office PowerPoint</Application>
  <PresentationFormat>Широкоэкранный</PresentationFormat>
  <Paragraphs>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Տաօրինակ հարցեր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Տաօրինակ հարցեր</dc:title>
  <dc:creator>Victoria Aramyan</dc:creator>
  <cp:lastModifiedBy>Victoria Aramyan</cp:lastModifiedBy>
  <cp:revision>1</cp:revision>
  <dcterms:created xsi:type="dcterms:W3CDTF">2023-03-22T12:16:17Z</dcterms:created>
  <dcterms:modified xsi:type="dcterms:W3CDTF">2023-03-22T18:16:46Z</dcterms:modified>
</cp:coreProperties>
</file>