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5654E-BB5A-45E3-8AAD-BB181FEFFC1B}" v="6" dt="2023-03-06T16:40:30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Aramyan" userId="07c73a5fd1d552d1" providerId="LiveId" clId="{29C5654E-BB5A-45E3-8AAD-BB181FEFFC1B}"/>
    <pc:docChg chg="undo custSel addSld modSld">
      <pc:chgData name="Victoria Aramyan" userId="07c73a5fd1d552d1" providerId="LiveId" clId="{29C5654E-BB5A-45E3-8AAD-BB181FEFFC1B}" dt="2023-03-06T16:42:18.796" v="111" actId="14100"/>
      <pc:docMkLst>
        <pc:docMk/>
      </pc:docMkLst>
      <pc:sldChg chg="addSp delSp modSp new mod setBg modClrScheme delDesignElem chgLayout">
        <pc:chgData name="Victoria Aramyan" userId="07c73a5fd1d552d1" providerId="LiveId" clId="{29C5654E-BB5A-45E3-8AAD-BB181FEFFC1B}" dt="2023-03-06T16:42:18.796" v="111" actId="14100"/>
        <pc:sldMkLst>
          <pc:docMk/>
          <pc:sldMk cId="182673691" sldId="256"/>
        </pc:sldMkLst>
        <pc:spChg chg="mod ord">
          <ac:chgData name="Victoria Aramyan" userId="07c73a5fd1d552d1" providerId="LiveId" clId="{29C5654E-BB5A-45E3-8AAD-BB181FEFFC1B}" dt="2023-03-06T16:42:18.796" v="111" actId="14100"/>
          <ac:spMkLst>
            <pc:docMk/>
            <pc:sldMk cId="182673691" sldId="256"/>
            <ac:spMk id="2" creationId="{84DA580C-712E-2442-9ED4-A25F5F0FFE98}"/>
          </ac:spMkLst>
        </pc:spChg>
        <pc:spChg chg="del mod">
          <ac:chgData name="Victoria Aramyan" userId="07c73a5fd1d552d1" providerId="LiveId" clId="{29C5654E-BB5A-45E3-8AAD-BB181FEFFC1B}" dt="2023-03-06T16:41:26.284" v="104" actId="700"/>
          <ac:spMkLst>
            <pc:docMk/>
            <pc:sldMk cId="182673691" sldId="256"/>
            <ac:spMk id="3" creationId="{EC345E0A-7F07-DCA2-6071-C7BA6EAD6E5A}"/>
          </ac:spMkLst>
        </pc:spChg>
        <pc:spChg chg="add del">
          <ac:chgData name="Victoria Aramyan" userId="07c73a5fd1d552d1" providerId="LiveId" clId="{29C5654E-BB5A-45E3-8AAD-BB181FEFFC1B}" dt="2023-03-06T16:41:26.284" v="104" actId="700"/>
          <ac:spMkLst>
            <pc:docMk/>
            <pc:sldMk cId="182673691" sldId="256"/>
            <ac:spMk id="10" creationId="{C1DD1A8A-57D5-4A81-AD04-532B043C5611}"/>
          </ac:spMkLst>
        </pc:spChg>
        <pc:spChg chg="add del">
          <ac:chgData name="Victoria Aramyan" userId="07c73a5fd1d552d1" providerId="LiveId" clId="{29C5654E-BB5A-45E3-8AAD-BB181FEFFC1B}" dt="2023-03-06T16:41:26.284" v="104" actId="700"/>
          <ac:spMkLst>
            <pc:docMk/>
            <pc:sldMk cId="182673691" sldId="256"/>
            <ac:spMk id="12" creationId="{007891EC-4501-44ED-A8C8-B11B6DB767AB}"/>
          </ac:spMkLst>
        </pc:spChg>
        <pc:picChg chg="add del mod ord">
          <ac:chgData name="Victoria Aramyan" userId="07c73a5fd1d552d1" providerId="LiveId" clId="{29C5654E-BB5A-45E3-8AAD-BB181FEFFC1B}" dt="2023-03-06T16:42:13.168" v="110" actId="1076"/>
          <ac:picMkLst>
            <pc:docMk/>
            <pc:sldMk cId="182673691" sldId="256"/>
            <ac:picMk id="5" creationId="{82882ABF-3122-63F3-EF38-711052E0A478}"/>
          </ac:picMkLst>
        </pc:picChg>
      </pc:sldChg>
      <pc:sldChg chg="addSp delSp modSp new mod setBg modClrScheme delDesignElem chgLayout">
        <pc:chgData name="Victoria Aramyan" userId="07c73a5fd1d552d1" providerId="LiveId" clId="{29C5654E-BB5A-45E3-8AAD-BB181FEFFC1B}" dt="2023-03-06T16:35:10.384" v="59" actId="27636"/>
        <pc:sldMkLst>
          <pc:docMk/>
          <pc:sldMk cId="434103009" sldId="257"/>
        </pc:sldMkLst>
        <pc:spChg chg="del mod">
          <ac:chgData name="Victoria Aramyan" userId="07c73a5fd1d552d1" providerId="LiveId" clId="{29C5654E-BB5A-45E3-8AAD-BB181FEFFC1B}" dt="2023-03-06T16:33:46.204" v="45" actId="700"/>
          <ac:spMkLst>
            <pc:docMk/>
            <pc:sldMk cId="434103009" sldId="257"/>
            <ac:spMk id="2" creationId="{0A58FF94-21A0-15AB-8558-18D6F6292B95}"/>
          </ac:spMkLst>
        </pc:spChg>
        <pc:spChg chg="mod ord">
          <ac:chgData name="Victoria Aramyan" userId="07c73a5fd1d552d1" providerId="LiveId" clId="{29C5654E-BB5A-45E3-8AAD-BB181FEFFC1B}" dt="2023-03-06T16:35:10.384" v="59" actId="27636"/>
          <ac:spMkLst>
            <pc:docMk/>
            <pc:sldMk cId="434103009" sldId="257"/>
            <ac:spMk id="3" creationId="{5F6E8265-DCE8-50AD-9E1A-CFD06F214794}"/>
          </ac:spMkLst>
        </pc:spChg>
        <pc:spChg chg="add del mod ord">
          <ac:chgData name="Victoria Aramyan" userId="07c73a5fd1d552d1" providerId="LiveId" clId="{29C5654E-BB5A-45E3-8AAD-BB181FEFFC1B}" dt="2023-03-06T16:34:04.235" v="47" actId="700"/>
          <ac:spMkLst>
            <pc:docMk/>
            <pc:sldMk cId="434103009" sldId="257"/>
            <ac:spMk id="6" creationId="{A5D672B9-5974-1E71-59AA-F4A6200C33D1}"/>
          </ac:spMkLst>
        </pc:spChg>
        <pc:spChg chg="add del mod ord">
          <ac:chgData name="Victoria Aramyan" userId="07c73a5fd1d552d1" providerId="LiveId" clId="{29C5654E-BB5A-45E3-8AAD-BB181FEFFC1B}" dt="2023-03-06T16:34:13.446" v="49" actId="700"/>
          <ac:spMkLst>
            <pc:docMk/>
            <pc:sldMk cId="434103009" sldId="257"/>
            <ac:spMk id="7" creationId="{538D7FE0-7BC1-A47F-2FD8-EC7B6D93D04E}"/>
          </ac:spMkLst>
        </pc:spChg>
        <pc:spChg chg="add del mod ord">
          <ac:chgData name="Victoria Aramyan" userId="07c73a5fd1d552d1" providerId="LiveId" clId="{29C5654E-BB5A-45E3-8AAD-BB181FEFFC1B}" dt="2023-03-06T16:34:19.511" v="50" actId="700"/>
          <ac:spMkLst>
            <pc:docMk/>
            <pc:sldMk cId="434103009" sldId="257"/>
            <ac:spMk id="8" creationId="{1ADC4E31-A0F1-75D3-362C-64CAED39D92B}"/>
          </ac:spMkLst>
        </pc:spChg>
        <pc:spChg chg="add del mod ord">
          <ac:chgData name="Victoria Aramyan" userId="07c73a5fd1d552d1" providerId="LiveId" clId="{29C5654E-BB5A-45E3-8AAD-BB181FEFFC1B}" dt="2023-03-06T16:34:25.016" v="51" actId="700"/>
          <ac:spMkLst>
            <pc:docMk/>
            <pc:sldMk cId="434103009" sldId="257"/>
            <ac:spMk id="9" creationId="{AB844A58-FF0E-864C-0BDF-2F7EBEBC3020}"/>
          </ac:spMkLst>
        </pc:spChg>
        <pc:spChg chg="add del">
          <ac:chgData name="Victoria Aramyan" userId="07c73a5fd1d552d1" providerId="LiveId" clId="{29C5654E-BB5A-45E3-8AAD-BB181FEFFC1B}" dt="2023-03-06T16:33:00.828" v="43" actId="26606"/>
          <ac:spMkLst>
            <pc:docMk/>
            <pc:sldMk cId="434103009" sldId="257"/>
            <ac:spMk id="10" creationId="{99192C51-B764-4A9B-9587-5EF8B628B8D9}"/>
          </ac:spMkLst>
        </pc:spChg>
        <pc:spChg chg="add del mod ord">
          <ac:chgData name="Victoria Aramyan" userId="07c73a5fd1d552d1" providerId="LiveId" clId="{29C5654E-BB5A-45E3-8AAD-BB181FEFFC1B}" dt="2023-03-06T16:34:25.016" v="51" actId="700"/>
          <ac:spMkLst>
            <pc:docMk/>
            <pc:sldMk cId="434103009" sldId="257"/>
            <ac:spMk id="11" creationId="{058141CF-12D4-32E9-F955-1E55F89B08BE}"/>
          </ac:spMkLst>
        </pc:spChg>
        <pc:spChg chg="add del">
          <ac:chgData name="Victoria Aramyan" userId="07c73a5fd1d552d1" providerId="LiveId" clId="{29C5654E-BB5A-45E3-8AAD-BB181FEFFC1B}" dt="2023-03-06T16:33:46.204" v="45" actId="700"/>
          <ac:spMkLst>
            <pc:docMk/>
            <pc:sldMk cId="434103009" sldId="257"/>
            <ac:spMk id="12" creationId="{7316481C-0A49-4796-812B-0D64F063B720}"/>
          </ac:spMkLst>
        </pc:spChg>
        <pc:spChg chg="add del">
          <ac:chgData name="Victoria Aramyan" userId="07c73a5fd1d552d1" providerId="LiveId" clId="{29C5654E-BB5A-45E3-8AAD-BB181FEFFC1B}" dt="2023-03-06T16:33:46.204" v="45" actId="700"/>
          <ac:spMkLst>
            <pc:docMk/>
            <pc:sldMk cId="434103009" sldId="257"/>
            <ac:spMk id="13" creationId="{A81E7530-396C-45F0-92F4-A885648D1631}"/>
          </ac:spMkLst>
        </pc:spChg>
        <pc:spChg chg="add del">
          <ac:chgData name="Victoria Aramyan" userId="07c73a5fd1d552d1" providerId="LiveId" clId="{29C5654E-BB5A-45E3-8AAD-BB181FEFFC1B}" dt="2023-03-06T16:33:46.204" v="45" actId="700"/>
          <ac:spMkLst>
            <pc:docMk/>
            <pc:sldMk cId="434103009" sldId="257"/>
            <ac:spMk id="14" creationId="{A5271697-90F1-4A23-8EF2-0179F2EAFACB}"/>
          </ac:spMkLst>
        </pc:spChg>
        <pc:spChg chg="add del mod ord">
          <ac:chgData name="Victoria Aramyan" userId="07c73a5fd1d552d1" providerId="LiveId" clId="{29C5654E-BB5A-45E3-8AAD-BB181FEFFC1B}" dt="2023-03-06T16:34:36.807" v="54" actId="478"/>
          <ac:spMkLst>
            <pc:docMk/>
            <pc:sldMk cId="434103009" sldId="257"/>
            <ac:spMk id="15" creationId="{9B9DF6DB-E459-7E85-842C-6D88EAB9512F}"/>
          </ac:spMkLst>
        </pc:spChg>
        <pc:spChg chg="add">
          <ac:chgData name="Victoria Aramyan" userId="07c73a5fd1d552d1" providerId="LiveId" clId="{29C5654E-BB5A-45E3-8AAD-BB181FEFFC1B}" dt="2023-03-06T16:34:44.015" v="55" actId="26606"/>
          <ac:spMkLst>
            <pc:docMk/>
            <pc:sldMk cId="434103009" sldId="257"/>
            <ac:spMk id="37" creationId="{A81E7530-396C-45F0-92F4-A885648D1631}"/>
          </ac:spMkLst>
        </pc:spChg>
        <pc:spChg chg="add del">
          <ac:chgData name="Victoria Aramyan" userId="07c73a5fd1d552d1" providerId="LiveId" clId="{29C5654E-BB5A-45E3-8AAD-BB181FEFFC1B}" dt="2023-03-06T16:33:46.204" v="45" actId="700"/>
          <ac:spMkLst>
            <pc:docMk/>
            <pc:sldMk cId="434103009" sldId="257"/>
            <ac:spMk id="38" creationId="{D9F5512A-48E1-4C07-B75E-3CCC517B6804}"/>
          </ac:spMkLst>
        </pc:spChg>
        <pc:spChg chg="add">
          <ac:chgData name="Victoria Aramyan" userId="07c73a5fd1d552d1" providerId="LiveId" clId="{29C5654E-BB5A-45E3-8AAD-BB181FEFFC1B}" dt="2023-03-06T16:34:44.015" v="55" actId="26606"/>
          <ac:spMkLst>
            <pc:docMk/>
            <pc:sldMk cId="434103009" sldId="257"/>
            <ac:spMk id="39" creationId="{7316481C-0A49-4796-812B-0D64F063B720}"/>
          </ac:spMkLst>
        </pc:spChg>
        <pc:spChg chg="add">
          <ac:chgData name="Victoria Aramyan" userId="07c73a5fd1d552d1" providerId="LiveId" clId="{29C5654E-BB5A-45E3-8AAD-BB181FEFFC1B}" dt="2023-03-06T16:34:44.015" v="55" actId="26606"/>
          <ac:spMkLst>
            <pc:docMk/>
            <pc:sldMk cId="434103009" sldId="257"/>
            <ac:spMk id="40" creationId="{A5271697-90F1-4A23-8EF2-0179F2EAFACB}"/>
          </ac:spMkLst>
        </pc:spChg>
        <pc:spChg chg="add">
          <ac:chgData name="Victoria Aramyan" userId="07c73a5fd1d552d1" providerId="LiveId" clId="{29C5654E-BB5A-45E3-8AAD-BB181FEFFC1B}" dt="2023-03-06T16:34:44.015" v="55" actId="26606"/>
          <ac:spMkLst>
            <pc:docMk/>
            <pc:sldMk cId="434103009" sldId="257"/>
            <ac:spMk id="62" creationId="{D9F5512A-48E1-4C07-B75E-3CCC517B6804}"/>
          </ac:spMkLst>
        </pc:spChg>
        <pc:grpChg chg="add del">
          <ac:chgData name="Victoria Aramyan" userId="07c73a5fd1d552d1" providerId="LiveId" clId="{29C5654E-BB5A-45E3-8AAD-BB181FEFFC1B}" dt="2023-03-06T16:33:46.204" v="45" actId="700"/>
          <ac:grpSpMkLst>
            <pc:docMk/>
            <pc:sldMk cId="434103009" sldId="257"/>
            <ac:grpSpMk id="16" creationId="{81DE8B58-F373-409E-A253-4380A66091D4}"/>
          </ac:grpSpMkLst>
        </pc:grpChg>
        <pc:grpChg chg="add">
          <ac:chgData name="Victoria Aramyan" userId="07c73a5fd1d552d1" providerId="LiveId" clId="{29C5654E-BB5A-45E3-8AAD-BB181FEFFC1B}" dt="2023-03-06T16:34:44.015" v="55" actId="26606"/>
          <ac:grpSpMkLst>
            <pc:docMk/>
            <pc:sldMk cId="434103009" sldId="257"/>
            <ac:grpSpMk id="41" creationId="{81DE8B58-F373-409E-A253-4380A66091D4}"/>
          </ac:grpSpMkLst>
        </pc:grpChg>
        <pc:picChg chg="add mod ord">
          <ac:chgData name="Victoria Aramyan" userId="07c73a5fd1d552d1" providerId="LiveId" clId="{29C5654E-BB5A-45E3-8AAD-BB181FEFFC1B}" dt="2023-03-06T16:33:00.859" v="44" actId="26606"/>
          <ac:picMkLst>
            <pc:docMk/>
            <pc:sldMk cId="434103009" sldId="257"/>
            <ac:picMk id="5" creationId="{984E8C00-0E44-6756-E7F7-C6CA917ADD78}"/>
          </ac:picMkLst>
        </pc:picChg>
      </pc:sldChg>
      <pc:sldChg chg="addSp modSp new mod setBg">
        <pc:chgData name="Victoria Aramyan" userId="07c73a5fd1d552d1" providerId="LiveId" clId="{29C5654E-BB5A-45E3-8AAD-BB181FEFFC1B}" dt="2023-03-06T16:36:43.263" v="71" actId="1076"/>
        <pc:sldMkLst>
          <pc:docMk/>
          <pc:sldMk cId="2446743118" sldId="258"/>
        </pc:sldMkLst>
        <pc:spChg chg="mod ord">
          <ac:chgData name="Victoria Aramyan" userId="07c73a5fd1d552d1" providerId="LiveId" clId="{29C5654E-BB5A-45E3-8AAD-BB181FEFFC1B}" dt="2023-03-06T16:36:43.263" v="71" actId="1076"/>
          <ac:spMkLst>
            <pc:docMk/>
            <pc:sldMk cId="2446743118" sldId="258"/>
            <ac:spMk id="2" creationId="{4A2374B9-0E63-076B-D1FC-6B2B1D322F70}"/>
          </ac:spMkLst>
        </pc:spChg>
        <pc:spChg chg="add">
          <ac:chgData name="Victoria Aramyan" userId="07c73a5fd1d552d1" providerId="LiveId" clId="{29C5654E-BB5A-45E3-8AAD-BB181FEFFC1B}" dt="2023-03-06T16:36:13.699" v="68" actId="26606"/>
          <ac:spMkLst>
            <pc:docMk/>
            <pc:sldMk cId="2446743118" sldId="258"/>
            <ac:spMk id="9" creationId="{C1DD1A8A-57D5-4A81-AD04-532B043C5611}"/>
          </ac:spMkLst>
        </pc:spChg>
        <pc:spChg chg="add">
          <ac:chgData name="Victoria Aramyan" userId="07c73a5fd1d552d1" providerId="LiveId" clId="{29C5654E-BB5A-45E3-8AAD-BB181FEFFC1B}" dt="2023-03-06T16:36:13.699" v="68" actId="26606"/>
          <ac:spMkLst>
            <pc:docMk/>
            <pc:sldMk cId="2446743118" sldId="258"/>
            <ac:spMk id="11" creationId="{007891EC-4501-44ED-A8C8-B11B6DB767AB}"/>
          </ac:spMkLst>
        </pc:spChg>
        <pc:picChg chg="add mod">
          <ac:chgData name="Victoria Aramyan" userId="07c73a5fd1d552d1" providerId="LiveId" clId="{29C5654E-BB5A-45E3-8AAD-BB181FEFFC1B}" dt="2023-03-06T16:36:34.242" v="70" actId="1076"/>
          <ac:picMkLst>
            <pc:docMk/>
            <pc:sldMk cId="2446743118" sldId="258"/>
            <ac:picMk id="4" creationId="{6DBB5CC3-E157-8A0D-842D-D9D196345D59}"/>
          </ac:picMkLst>
        </pc:picChg>
      </pc:sldChg>
      <pc:sldChg chg="addSp modSp new mod setBg">
        <pc:chgData name="Victoria Aramyan" userId="07c73a5fd1d552d1" providerId="LiveId" clId="{29C5654E-BB5A-45E3-8AAD-BB181FEFFC1B}" dt="2023-03-06T16:38:22.367" v="82" actId="120"/>
        <pc:sldMkLst>
          <pc:docMk/>
          <pc:sldMk cId="719726159" sldId="259"/>
        </pc:sldMkLst>
        <pc:spChg chg="mod">
          <ac:chgData name="Victoria Aramyan" userId="07c73a5fd1d552d1" providerId="LiveId" clId="{29C5654E-BB5A-45E3-8AAD-BB181FEFFC1B}" dt="2023-03-06T16:38:22.367" v="82" actId="120"/>
          <ac:spMkLst>
            <pc:docMk/>
            <pc:sldMk cId="719726159" sldId="259"/>
            <ac:spMk id="2" creationId="{7C014580-B3F4-ABAD-4BCD-A114AAA133C2}"/>
          </ac:spMkLst>
        </pc:spChg>
        <pc:spChg chg="add">
          <ac:chgData name="Victoria Aramyan" userId="07c73a5fd1d552d1" providerId="LiveId" clId="{29C5654E-BB5A-45E3-8AAD-BB181FEFFC1B}" dt="2023-03-06T16:38:05.552" v="79" actId="26606"/>
          <ac:spMkLst>
            <pc:docMk/>
            <pc:sldMk cId="719726159" sldId="259"/>
            <ac:spMk id="9" creationId="{362D44EE-C852-4460-B8B5-C4F2BC20510C}"/>
          </ac:spMkLst>
        </pc:spChg>
        <pc:spChg chg="add">
          <ac:chgData name="Victoria Aramyan" userId="07c73a5fd1d552d1" providerId="LiveId" clId="{29C5654E-BB5A-45E3-8AAD-BB181FEFFC1B}" dt="2023-03-06T16:38:05.552" v="79" actId="26606"/>
          <ac:spMkLst>
            <pc:docMk/>
            <pc:sldMk cId="719726159" sldId="259"/>
            <ac:spMk id="11" creationId="{658970D8-8D1D-4B5C-894B-E871CC86543D}"/>
          </ac:spMkLst>
        </pc:spChg>
        <pc:spChg chg="add">
          <ac:chgData name="Victoria Aramyan" userId="07c73a5fd1d552d1" providerId="LiveId" clId="{29C5654E-BB5A-45E3-8AAD-BB181FEFFC1B}" dt="2023-03-06T16:38:05.552" v="79" actId="26606"/>
          <ac:spMkLst>
            <pc:docMk/>
            <pc:sldMk cId="719726159" sldId="259"/>
            <ac:spMk id="13" creationId="{F227E5B6-9132-43CA-B503-37A18562ADF2}"/>
          </ac:spMkLst>
        </pc:spChg>
        <pc:spChg chg="add">
          <ac:chgData name="Victoria Aramyan" userId="07c73a5fd1d552d1" providerId="LiveId" clId="{29C5654E-BB5A-45E3-8AAD-BB181FEFFC1B}" dt="2023-03-06T16:38:05.552" v="79" actId="26606"/>
          <ac:spMkLst>
            <pc:docMk/>
            <pc:sldMk cId="719726159" sldId="259"/>
            <ac:spMk id="15" creationId="{03C2051E-A88D-48E5-BACF-AAED17892722}"/>
          </ac:spMkLst>
        </pc:spChg>
        <pc:spChg chg="add">
          <ac:chgData name="Victoria Aramyan" userId="07c73a5fd1d552d1" providerId="LiveId" clId="{29C5654E-BB5A-45E3-8AAD-BB181FEFFC1B}" dt="2023-03-06T16:38:05.552" v="79" actId="26606"/>
          <ac:spMkLst>
            <pc:docMk/>
            <pc:sldMk cId="719726159" sldId="259"/>
            <ac:spMk id="17" creationId="{7821A508-2985-4905-874A-527429BAABFA}"/>
          </ac:spMkLst>
        </pc:spChg>
        <pc:spChg chg="add">
          <ac:chgData name="Victoria Aramyan" userId="07c73a5fd1d552d1" providerId="LiveId" clId="{29C5654E-BB5A-45E3-8AAD-BB181FEFFC1B}" dt="2023-03-06T16:38:05.552" v="79" actId="26606"/>
          <ac:spMkLst>
            <pc:docMk/>
            <pc:sldMk cId="719726159" sldId="259"/>
            <ac:spMk id="19" creationId="{D2929CB1-0E3C-4B2D-ADC5-0154FB33BA44}"/>
          </ac:spMkLst>
        </pc:spChg>
        <pc:spChg chg="add">
          <ac:chgData name="Victoria Aramyan" userId="07c73a5fd1d552d1" providerId="LiveId" clId="{29C5654E-BB5A-45E3-8AAD-BB181FEFFC1B}" dt="2023-03-06T16:38:05.552" v="79" actId="26606"/>
          <ac:spMkLst>
            <pc:docMk/>
            <pc:sldMk cId="719726159" sldId="259"/>
            <ac:spMk id="21" creationId="{5F2F0C84-BE8C-4DC2-A6D3-30349A801D5C}"/>
          </ac:spMkLst>
        </pc:spChg>
        <pc:picChg chg="add mod">
          <ac:chgData name="Victoria Aramyan" userId="07c73a5fd1d552d1" providerId="LiveId" clId="{29C5654E-BB5A-45E3-8AAD-BB181FEFFC1B}" dt="2023-03-06T16:38:05.552" v="79" actId="26606"/>
          <ac:picMkLst>
            <pc:docMk/>
            <pc:sldMk cId="719726159" sldId="259"/>
            <ac:picMk id="4" creationId="{E94AEEAC-CC7D-0DA4-D087-F3653E86430B}"/>
          </ac:picMkLst>
        </pc:picChg>
      </pc:sldChg>
      <pc:sldChg chg="addSp modSp new mod setBg">
        <pc:chgData name="Victoria Aramyan" userId="07c73a5fd1d552d1" providerId="LiveId" clId="{29C5654E-BB5A-45E3-8AAD-BB181FEFFC1B}" dt="2023-03-06T16:39:48.568" v="93" actId="1076"/>
        <pc:sldMkLst>
          <pc:docMk/>
          <pc:sldMk cId="4171444204" sldId="260"/>
        </pc:sldMkLst>
        <pc:spChg chg="mod ord">
          <ac:chgData name="Victoria Aramyan" userId="07c73a5fd1d552d1" providerId="LiveId" clId="{29C5654E-BB5A-45E3-8AAD-BB181FEFFC1B}" dt="2023-03-06T16:39:48.568" v="93" actId="1076"/>
          <ac:spMkLst>
            <pc:docMk/>
            <pc:sldMk cId="4171444204" sldId="260"/>
            <ac:spMk id="2" creationId="{9EB8AAB9-B1CA-EEA4-041D-E79C5615A1B1}"/>
          </ac:spMkLst>
        </pc:spChg>
        <pc:spChg chg="add">
          <ac:chgData name="Victoria Aramyan" userId="07c73a5fd1d552d1" providerId="LiveId" clId="{29C5654E-BB5A-45E3-8AAD-BB181FEFFC1B}" dt="2023-03-06T16:39:24.993" v="90" actId="26606"/>
          <ac:spMkLst>
            <pc:docMk/>
            <pc:sldMk cId="4171444204" sldId="260"/>
            <ac:spMk id="9" creationId="{6CCA5F87-1D1E-45CB-8D83-FC7EEFAD9935}"/>
          </ac:spMkLst>
        </pc:spChg>
        <pc:spChg chg="add">
          <ac:chgData name="Victoria Aramyan" userId="07c73a5fd1d552d1" providerId="LiveId" clId="{29C5654E-BB5A-45E3-8AAD-BB181FEFFC1B}" dt="2023-03-06T16:39:24.993" v="90" actId="26606"/>
          <ac:spMkLst>
            <pc:docMk/>
            <pc:sldMk cId="4171444204" sldId="260"/>
            <ac:spMk id="11" creationId="{7CCFC2C6-6238-4A2F-93DE-2ADF74AF635E}"/>
          </ac:spMkLst>
        </pc:spChg>
        <pc:spChg chg="add">
          <ac:chgData name="Victoria Aramyan" userId="07c73a5fd1d552d1" providerId="LiveId" clId="{29C5654E-BB5A-45E3-8AAD-BB181FEFFC1B}" dt="2023-03-06T16:39:24.993" v="90" actId="26606"/>
          <ac:spMkLst>
            <pc:docMk/>
            <pc:sldMk cId="4171444204" sldId="260"/>
            <ac:spMk id="13" creationId="{AF2F604E-43BE-4DC3-B983-E071523364F8}"/>
          </ac:spMkLst>
        </pc:spChg>
        <pc:spChg chg="add">
          <ac:chgData name="Victoria Aramyan" userId="07c73a5fd1d552d1" providerId="LiveId" clId="{29C5654E-BB5A-45E3-8AAD-BB181FEFFC1B}" dt="2023-03-06T16:39:24.993" v="90" actId="26606"/>
          <ac:spMkLst>
            <pc:docMk/>
            <pc:sldMk cId="4171444204" sldId="260"/>
            <ac:spMk id="15" creationId="{08C9B587-E65E-4B52-B37C-ABEBB6E87928}"/>
          </ac:spMkLst>
        </pc:spChg>
        <pc:picChg chg="add mod">
          <ac:chgData name="Victoria Aramyan" userId="07c73a5fd1d552d1" providerId="LiveId" clId="{29C5654E-BB5A-45E3-8AAD-BB181FEFFC1B}" dt="2023-03-06T16:39:24.993" v="90" actId="26606"/>
          <ac:picMkLst>
            <pc:docMk/>
            <pc:sldMk cId="4171444204" sldId="260"/>
            <ac:picMk id="4" creationId="{285D8E0E-9DCE-9DC3-DBD5-085B12BBB65E}"/>
          </ac:picMkLst>
        </pc:picChg>
      </pc:sldChg>
      <pc:sldChg chg="addSp modSp new mod setBg">
        <pc:chgData name="Victoria Aramyan" userId="07c73a5fd1d552d1" providerId="LiveId" clId="{29C5654E-BB5A-45E3-8AAD-BB181FEFFC1B}" dt="2023-03-06T16:40:50.385" v="101" actId="26606"/>
        <pc:sldMkLst>
          <pc:docMk/>
          <pc:sldMk cId="3363995387" sldId="261"/>
        </pc:sldMkLst>
        <pc:spChg chg="mod">
          <ac:chgData name="Victoria Aramyan" userId="07c73a5fd1d552d1" providerId="LiveId" clId="{29C5654E-BB5A-45E3-8AAD-BB181FEFFC1B}" dt="2023-03-06T16:40:50.385" v="101" actId="26606"/>
          <ac:spMkLst>
            <pc:docMk/>
            <pc:sldMk cId="3363995387" sldId="261"/>
            <ac:spMk id="2" creationId="{1AC06CF5-A46F-9642-3C1C-A874A7D3BA18}"/>
          </ac:spMkLst>
        </pc:spChg>
        <pc:spChg chg="add">
          <ac:chgData name="Victoria Aramyan" userId="07c73a5fd1d552d1" providerId="LiveId" clId="{29C5654E-BB5A-45E3-8AAD-BB181FEFFC1B}" dt="2023-03-06T16:40:50.385" v="101" actId="26606"/>
          <ac:spMkLst>
            <pc:docMk/>
            <pc:sldMk cId="3363995387" sldId="261"/>
            <ac:spMk id="9" creationId="{9B7AD9F6-8CE7-4299-8FC6-328F4DCD3FF9}"/>
          </ac:spMkLst>
        </pc:spChg>
        <pc:spChg chg="add">
          <ac:chgData name="Victoria Aramyan" userId="07c73a5fd1d552d1" providerId="LiveId" clId="{29C5654E-BB5A-45E3-8AAD-BB181FEFFC1B}" dt="2023-03-06T16:40:50.385" v="101" actId="26606"/>
          <ac:spMkLst>
            <pc:docMk/>
            <pc:sldMk cId="3363995387" sldId="261"/>
            <ac:spMk id="11" creationId="{F49775AF-8896-43EE-92C6-83497D6DC56F}"/>
          </ac:spMkLst>
        </pc:spChg>
        <pc:picChg chg="add mod">
          <ac:chgData name="Victoria Aramyan" userId="07c73a5fd1d552d1" providerId="LiveId" clId="{29C5654E-BB5A-45E3-8AAD-BB181FEFFC1B}" dt="2023-03-06T16:40:50.385" v="101" actId="26606"/>
          <ac:picMkLst>
            <pc:docMk/>
            <pc:sldMk cId="3363995387" sldId="261"/>
            <ac:picMk id="4" creationId="{E116A02A-F7E4-D19D-F829-2484D9013E3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BC012-9E51-4890-845A-5E5F263D43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91BB8-D020-44C7-B1B9-381E6F06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91BB8-D020-44C7-B1B9-381E6F0677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6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82DE0-A164-E9B7-72C1-A5191B79E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CA8CA2-0683-F06E-2002-43D86BD72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A9ECBD-6504-EC5C-DC63-01322738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35BB-E548-43BF-A280-ADFD8660FE6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99C7B-D317-1A20-5841-90F02DF5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7E6E4A-718E-DFF1-FFFF-E1F21BA0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4B94-DCAD-4A81-A9E0-F20E2155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3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1E841-D1B1-389C-E45F-17BD99ED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53412D-495A-0A21-0003-DC75E54EA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444D62-E30E-91A7-4B0D-4CB6940A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35BB-E548-43BF-A280-ADFD8660FE6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DAD8EA-C60F-D142-A3A4-34CF68A0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8433D-2949-ED43-9136-7EDF0AAA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4B94-DCAD-4A81-A9E0-F20E2155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2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67DD53-B187-9871-8156-C2C194B5FA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906A08-0358-4FE0-76FF-E03922B6C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7BD6A6-5A6D-F67E-9EB3-AD20D708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35BB-E548-43BF-A280-ADFD8660FE6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E70504-8FED-5DF2-ECCD-5C9F6D49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7D8050-748D-DA7E-827C-8095B3AE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4B94-DCAD-4A81-A9E0-F20E2155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8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E2647-43CE-D75D-8EAB-97EB76E41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D2AAB9-8C80-20D2-B209-5B926CE62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8166D7-1A4E-D65C-6E6A-DBF091A1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35BB-E548-43BF-A280-ADFD8660FE6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4E7882-5495-1212-8235-923465E5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F70757-4A62-8ACF-1D81-2234B30B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4B94-DCAD-4A81-A9E0-F20E2155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6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19E2-B280-0463-2552-8EFC48E7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7C9F99-C4EC-768B-0410-640401DE9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98076C-9EF5-46D1-F3CA-F2AFB348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35BB-E548-43BF-A280-ADFD8660FE6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A05B7-77F1-9EE4-3C34-803D7F49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645135-1B50-3466-BD82-976B4333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4B94-DCAD-4A81-A9E0-F20E2155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5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63398-4C6C-D3FB-D00D-DAB4A26F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B0A2CE-72A0-4D59-3D0C-2B38AB521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2544E7-ABA6-4ED7-DB3F-004640B8F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91BDD7-1AB0-0D67-E4EF-5E8106FF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35BB-E548-43BF-A280-ADFD8660FE6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FC1AE-6ED5-9EBA-CE87-411B8B34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F9406-2CC5-C80F-1BC7-15E0C24F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4B94-DCAD-4A81-A9E0-F20E2155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9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0A4D-4EB1-574D-331F-9B3E373DF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46F728-F3F0-5091-9C01-739F93FEA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00C5A1-B2C7-E24B-CC73-717E0BDD5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05FCCA-D5AB-FFDF-D648-C3BF62626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97CEA2-0573-8D0F-2CC7-F166F183C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F7E707-571F-7D62-C1E1-53827EC7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35BB-E548-43BF-A280-ADFD8660FE6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4211A6-C6DC-428F-2A0C-F5D3F8E2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08286A-7BEE-2634-9566-B5E7E57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4B94-DCAD-4A81-A9E0-F20E2155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7B0E0-40FF-05F5-1D4E-95C5C35D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820A1E-CFEC-2C55-1598-8E9F6C70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35BB-E548-43BF-A280-ADFD8660FE6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58FD12-D309-3158-8C43-F6E5634F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FF7095-23FE-22E5-1C9E-DFE65AFD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4B94-DCAD-4A81-A9E0-F20E2155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9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01F260-0A15-DFFD-EDEE-0E984798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35BB-E548-43BF-A280-ADFD8660FE6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C94652-817C-80DF-BC23-8AB972CD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07374D-F480-5247-102B-F168857E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4B94-DCAD-4A81-A9E0-F20E2155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3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C8435-4379-BBE1-6C0D-0C659D47F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70397-798E-9878-297B-2A7B4CAB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E81DBA-9609-0B6F-19C6-B25ACB2AD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28FB3B-4037-FFCD-75D7-E4B2FE2A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35BB-E548-43BF-A280-ADFD8660FE6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541C84-5043-5991-43CB-D91DB954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C14D0B-A69E-221A-2C4B-2A242F64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4B94-DCAD-4A81-A9E0-F20E2155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4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7CDD8-B3E0-2FD7-50D1-E0805220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3027D0-D8E4-AEF9-1BD6-D2BBE8722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922C7F-C57D-7166-37B8-DAEF87449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E7CF7E-C6ED-7093-B246-181649ED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35BB-E548-43BF-A280-ADFD8660FE6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7691E2-BAE7-43BC-B820-512B7189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414FE2-AECA-8BCA-08C4-D476D3D6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4B94-DCAD-4A81-A9E0-F20E2155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1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BB04A-58D3-9760-6F7E-0BF51B09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43ACCB-2293-E30F-06E2-E62671BFD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ED6657-283D-90E2-87EB-490FD3368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35BB-E548-43BF-A280-ADFD8660FE6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7D29FA-B904-A9DE-04D2-69B0097ED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6BAD5B-DAA9-DA25-5E7A-752A563A8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64B94-DCAD-4A81-A9E0-F20E21554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7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тица, внешний, деревянны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82882ABF-3122-63F3-EF38-711052E0A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0"/>
          <a:stretch/>
        </p:blipFill>
        <p:spPr>
          <a:xfrm>
            <a:off x="15797" y="0"/>
            <a:ext cx="1219199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A580C-712E-2442-9ED4-A25F5F0F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05" y="2631688"/>
            <a:ext cx="10673575" cy="18691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10 </a:t>
            </a:r>
            <a:r>
              <a:rPr lang="hy-AM" sz="5400" dirty="0">
                <a:solidFill>
                  <a:srgbClr val="FFFFFF"/>
                </a:solidFill>
              </a:rPr>
              <a:t>փաստ ծիծեռնակների մասին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9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птица, небо, внешний, летит&#10;&#10;Автоматически созданное описание">
            <a:extLst>
              <a:ext uri="{FF2B5EF4-FFF2-40B4-BE49-F238E27FC236}">
                <a16:creationId xmlns:a16="http://schemas.microsoft.com/office/drawing/2014/main" id="{984E8C00-0E44-6756-E7F7-C6CA917AD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39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5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6E8265-DCE8-50AD-9E1A-CFD06F214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37" y="420625"/>
            <a:ext cx="4249597" cy="6145714"/>
          </a:xfrm>
        </p:spPr>
        <p:txBody>
          <a:bodyPr anchor="ctr">
            <a:normAutofit/>
          </a:bodyPr>
          <a:lstStyle/>
          <a:p>
            <a:r>
              <a:rPr lang="hy-AM" sz="2400" dirty="0">
                <a:solidFill>
                  <a:schemeClr val="bg1"/>
                </a:solidFill>
              </a:rPr>
              <a:t>1.	Հայտնի է ծիծեռնակների 179 տեսակ։</a:t>
            </a:r>
          </a:p>
          <a:p>
            <a:r>
              <a:rPr lang="hy-AM" sz="2400" dirty="0">
                <a:solidFill>
                  <a:schemeClr val="bg1"/>
                </a:solidFill>
              </a:rPr>
              <a:t>2.	Հայաստանում տարածված են 5 տեսակ՝ գյուղական ծիծեռնակ, քաղաքային ծիծեռնակ, առափնյա ծիծեռնակ, ժայռային ծիծեռնակ, շիկագոտի ծիծեռնակ։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0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птица, дерево, внеш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6DBB5CC3-E157-8A0D-842D-D9D196345D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2" b="17667"/>
          <a:stretch/>
        </p:blipFill>
        <p:spPr>
          <a:xfrm>
            <a:off x="186524" y="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374B9-0E63-076B-D1FC-6B2B1D32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31" y="213897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3.	</a:t>
            </a:r>
            <a:r>
              <a:rPr lang="en-US" sz="4000" dirty="0" err="1">
                <a:solidFill>
                  <a:srgbClr val="FFFFFF"/>
                </a:solidFill>
              </a:rPr>
              <a:t>Ծիծեռնակների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պոչը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մկրատաձև</a:t>
            </a:r>
            <a:r>
              <a:rPr lang="en-US" sz="4000" dirty="0">
                <a:solidFill>
                  <a:srgbClr val="FFFFFF"/>
                </a:solidFill>
              </a:rPr>
              <a:t> է։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4.	</a:t>
            </a:r>
            <a:r>
              <a:rPr lang="en-US" sz="4000" dirty="0" err="1">
                <a:solidFill>
                  <a:srgbClr val="FFFFFF"/>
                </a:solidFill>
              </a:rPr>
              <a:t>Ծիծեռնակները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տարածված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են</a:t>
            </a:r>
            <a:r>
              <a:rPr lang="en-US" sz="4000" dirty="0">
                <a:solidFill>
                  <a:srgbClr val="FFFFFF"/>
                </a:solidFill>
              </a:rPr>
              <a:t>  </a:t>
            </a:r>
            <a:r>
              <a:rPr lang="en-US" sz="4000" dirty="0" err="1">
                <a:solidFill>
                  <a:srgbClr val="FFFFFF"/>
                </a:solidFill>
              </a:rPr>
              <a:t>Եվրոպայում</a:t>
            </a:r>
            <a:r>
              <a:rPr lang="en-US" sz="4000" dirty="0">
                <a:solidFill>
                  <a:srgbClr val="FFFFFF"/>
                </a:solidFill>
              </a:rPr>
              <a:t>, </a:t>
            </a:r>
            <a:r>
              <a:rPr lang="en-US" sz="4000" dirty="0" err="1">
                <a:solidFill>
                  <a:srgbClr val="FFFFFF"/>
                </a:solidFill>
              </a:rPr>
              <a:t>Ասիայում</a:t>
            </a:r>
            <a:r>
              <a:rPr lang="en-US" sz="4000" dirty="0">
                <a:solidFill>
                  <a:srgbClr val="FFFFFF"/>
                </a:solidFill>
              </a:rPr>
              <a:t>, </a:t>
            </a:r>
            <a:r>
              <a:rPr lang="en-US" sz="4000" dirty="0" err="1">
                <a:solidFill>
                  <a:srgbClr val="FFFFFF"/>
                </a:solidFill>
              </a:rPr>
              <a:t>Աֆրիկայում</a:t>
            </a:r>
            <a:r>
              <a:rPr lang="en-US" sz="4000" dirty="0">
                <a:solidFill>
                  <a:srgbClr val="FFFFFF"/>
                </a:solidFill>
              </a:rPr>
              <a:t>, </a:t>
            </a:r>
            <a:r>
              <a:rPr lang="en-US" sz="4000" dirty="0" err="1">
                <a:solidFill>
                  <a:srgbClr val="FFFFFF"/>
                </a:solidFill>
              </a:rPr>
              <a:t>ինչպես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նաև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Հյուսիսային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Ամերիկայում</a:t>
            </a:r>
            <a:r>
              <a:rPr lang="en-US" sz="4000" dirty="0">
                <a:solidFill>
                  <a:srgbClr val="FFFFFF"/>
                </a:solidFill>
              </a:rPr>
              <a:t> և </a:t>
            </a:r>
            <a:r>
              <a:rPr lang="en-US" sz="4000" dirty="0" err="1">
                <a:solidFill>
                  <a:srgbClr val="FFFFFF"/>
                </a:solidFill>
              </a:rPr>
              <a:t>Հարավային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Ամերիկայում</a:t>
            </a:r>
            <a:r>
              <a:rPr lang="en-US" sz="4000" dirty="0">
                <a:solidFill>
                  <a:srgbClr val="FFFFFF"/>
                </a:solidFill>
              </a:rPr>
              <a:t>։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4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14580-B3F4-ABAD-4BCD-A114AAA1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48802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5.	</a:t>
            </a:r>
            <a:r>
              <a:rPr lang="en-US" sz="3200" dirty="0" err="1"/>
              <a:t>Բնադրվում</a:t>
            </a:r>
            <a:r>
              <a:rPr lang="en-US" sz="3200" dirty="0"/>
              <a:t> է </a:t>
            </a:r>
            <a:r>
              <a:rPr lang="en-US" sz="3200" dirty="0" err="1"/>
              <a:t>գաղութներով</a:t>
            </a:r>
            <a:r>
              <a:rPr lang="en-US" sz="3200" dirty="0"/>
              <a:t>։ </a:t>
            </a:r>
            <a:r>
              <a:rPr lang="en-US" sz="3200" dirty="0" err="1"/>
              <a:t>Խոշոր</a:t>
            </a:r>
            <a:r>
              <a:rPr lang="en-US" sz="3200" dirty="0"/>
              <a:t> </a:t>
            </a:r>
            <a:r>
              <a:rPr lang="en-US" sz="3200" dirty="0" err="1"/>
              <a:t>գաղութներում</a:t>
            </a:r>
            <a:r>
              <a:rPr lang="en-US" sz="3200" dirty="0"/>
              <a:t> </a:t>
            </a:r>
            <a:r>
              <a:rPr lang="en-US" sz="3200" dirty="0" err="1"/>
              <a:t>կարելի</a:t>
            </a:r>
            <a:r>
              <a:rPr lang="en-US" sz="3200" dirty="0"/>
              <a:t> է </a:t>
            </a:r>
            <a:r>
              <a:rPr lang="en-US" sz="3200" dirty="0" err="1"/>
              <a:t>հաշվել</a:t>
            </a:r>
            <a:r>
              <a:rPr lang="en-US" sz="3200" dirty="0"/>
              <a:t> 100-500 </a:t>
            </a:r>
            <a:r>
              <a:rPr lang="en-US" sz="3200" dirty="0" err="1"/>
              <a:t>բույն</a:t>
            </a:r>
            <a:r>
              <a:rPr lang="en-US" sz="3200" dirty="0"/>
              <a:t>։</a:t>
            </a:r>
            <a:br>
              <a:rPr lang="en-US" sz="3200" dirty="0"/>
            </a:br>
            <a:r>
              <a:rPr lang="en-US" sz="3200" dirty="0"/>
              <a:t>6.	</a:t>
            </a:r>
            <a:r>
              <a:rPr lang="en-US" sz="3200" dirty="0" err="1"/>
              <a:t>Բույնը</a:t>
            </a:r>
            <a:r>
              <a:rPr lang="en-US" sz="3200" dirty="0"/>
              <a:t> </a:t>
            </a:r>
            <a:r>
              <a:rPr lang="en-US" sz="3200" dirty="0" err="1"/>
              <a:t>ծեփում</a:t>
            </a:r>
            <a:r>
              <a:rPr lang="en-US" sz="3200" dirty="0"/>
              <a:t> է </a:t>
            </a:r>
            <a:r>
              <a:rPr lang="en-US" sz="3200" dirty="0" err="1"/>
              <a:t>ցեխից</a:t>
            </a:r>
            <a:r>
              <a:rPr lang="en-US" sz="3200" dirty="0"/>
              <a:t>՝ </a:t>
            </a:r>
            <a:r>
              <a:rPr lang="en-US" sz="3200" dirty="0" err="1"/>
              <a:t>ժայռերի</a:t>
            </a:r>
            <a:r>
              <a:rPr lang="en-US" sz="3200" dirty="0"/>
              <a:t> </a:t>
            </a:r>
            <a:r>
              <a:rPr lang="en-US" sz="3200" dirty="0" err="1"/>
              <a:t>կամ</a:t>
            </a:r>
            <a:r>
              <a:rPr lang="en-US" sz="3200" dirty="0"/>
              <a:t> </a:t>
            </a:r>
            <a:r>
              <a:rPr lang="en-US" sz="3200" dirty="0" err="1"/>
              <a:t>շենքերի</a:t>
            </a:r>
            <a:r>
              <a:rPr lang="en-US" sz="3200" dirty="0"/>
              <a:t> </a:t>
            </a:r>
            <a:r>
              <a:rPr lang="en-US" sz="3200" dirty="0" err="1"/>
              <a:t>պատերին</a:t>
            </a:r>
            <a:r>
              <a:rPr lang="en-US" sz="3200" dirty="0"/>
              <a:t>։ </a:t>
            </a:r>
            <a:r>
              <a:rPr lang="en-US" sz="3200" dirty="0" err="1"/>
              <a:t>Բույնը</a:t>
            </a:r>
            <a:r>
              <a:rPr lang="en-US" sz="3200" dirty="0"/>
              <a:t> </a:t>
            </a:r>
            <a:r>
              <a:rPr lang="en-US" sz="3200" dirty="0" err="1"/>
              <a:t>նման</a:t>
            </a:r>
            <a:r>
              <a:rPr lang="en-US" sz="3200" dirty="0"/>
              <a:t> է </a:t>
            </a:r>
            <a:r>
              <a:rPr lang="en-US" sz="3200" dirty="0" err="1"/>
              <a:t>կիսագնդի</a:t>
            </a:r>
            <a:r>
              <a:rPr lang="en-US" sz="3200" dirty="0"/>
              <a:t>։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Рисунок 3" descr="Изображение выглядит как земля, внешний, птиц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94AEEAC-CC7D-0DA4-D087-F3653E8643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r="18855" b="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2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небо, птица, внешний, день&#10;&#10;Автоматически созданное описание">
            <a:extLst>
              <a:ext uri="{FF2B5EF4-FFF2-40B4-BE49-F238E27FC236}">
                <a16:creationId xmlns:a16="http://schemas.microsoft.com/office/drawing/2014/main" id="{285D8E0E-9DCE-9DC3-DBD5-085B12BBB6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-1" b="10096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8AAB9-B1CA-EEA4-041D-E79C5615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648" y="375232"/>
            <a:ext cx="4023360" cy="47512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7.	</a:t>
            </a:r>
            <a:r>
              <a:rPr lang="en-US" sz="3600" dirty="0" err="1"/>
              <a:t>Սնվում</a:t>
            </a:r>
            <a:r>
              <a:rPr lang="en-US" sz="3600" dirty="0"/>
              <a:t> է </a:t>
            </a:r>
            <a:r>
              <a:rPr lang="en-US" sz="3600" dirty="0" err="1"/>
              <a:t>միջատներով</a:t>
            </a:r>
            <a:r>
              <a:rPr lang="en-US" sz="3600" dirty="0"/>
              <a:t>։</a:t>
            </a:r>
            <a:br>
              <a:rPr lang="en-US" sz="3600" dirty="0"/>
            </a:br>
            <a:r>
              <a:rPr lang="en-US" sz="3600" dirty="0"/>
              <a:t>8.	</a:t>
            </a:r>
            <a:r>
              <a:rPr lang="en-US" sz="3600" dirty="0" err="1"/>
              <a:t>Ձմռանն</a:t>
            </a:r>
            <a:r>
              <a:rPr lang="en-US" sz="3600" dirty="0"/>
              <a:t> </a:t>
            </a:r>
            <a:r>
              <a:rPr lang="en-US" sz="3600" dirty="0" err="1"/>
              <a:t>ծիծեռնակները</a:t>
            </a:r>
            <a:r>
              <a:rPr lang="en-US" sz="3600" dirty="0"/>
              <a:t> </a:t>
            </a:r>
            <a:r>
              <a:rPr lang="en-US" sz="3600" dirty="0" err="1"/>
              <a:t>չվում</a:t>
            </a:r>
            <a:r>
              <a:rPr lang="en-US" sz="3600" dirty="0"/>
              <a:t> </a:t>
            </a:r>
            <a:r>
              <a:rPr lang="en-US" sz="3600" dirty="0" err="1"/>
              <a:t>են</a:t>
            </a:r>
            <a:r>
              <a:rPr lang="en-US" sz="3600" dirty="0"/>
              <a:t> </a:t>
            </a:r>
            <a:r>
              <a:rPr lang="en-US" sz="3600" dirty="0" err="1"/>
              <a:t>տաք</a:t>
            </a:r>
            <a:r>
              <a:rPr lang="en-US" sz="3600" dirty="0"/>
              <a:t> </a:t>
            </a:r>
            <a:r>
              <a:rPr lang="en-US" sz="3600" dirty="0" err="1"/>
              <a:t>երկրներ</a:t>
            </a:r>
            <a:r>
              <a:rPr lang="en-US" sz="3600" dirty="0"/>
              <a:t>։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44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06CF5-A46F-9642-3C1C-A874A7D3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/>
              <a:t>9.	Բազմանում է մայիս-հունիս ամիսներին, դնում է 4-6 սպիտակ, կարմրագորշ պտերով ձու։</a:t>
            </a:r>
            <a:br>
              <a:rPr lang="en-US" sz="2200"/>
            </a:br>
            <a:r>
              <a:rPr lang="en-US" sz="2200"/>
              <a:t>10.	Երբ ծիծեռնակները ցածր են թռչում, նշանակում է՝ անձրևելու է։</a:t>
            </a:r>
            <a:br>
              <a:rPr lang="en-US" sz="2200"/>
            </a:br>
            <a:endParaRPr lang="en-US" sz="22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еда, внутренний, другой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116A02A-F7E4-D19D-F829-2484D9013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8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3995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156</Words>
  <Application>Microsoft Office PowerPoint</Application>
  <PresentationFormat>Широкоэкранный</PresentationFormat>
  <Paragraphs>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10 փաստ ծիծեռնակների մասին</vt:lpstr>
      <vt:lpstr>Презентация PowerPoint</vt:lpstr>
      <vt:lpstr>3. Ծիծեռնակների պոչը մկրատաձև է։ 4. Ծիծեռնակները տարածված են  Եվրոպայում, Ասիայում, Աֆրիկայում, ինչպես նաև Հյուսիսային Ամերիկայում և Հարավային Ամերիկայում։ </vt:lpstr>
      <vt:lpstr>5. Բնադրվում է գաղութներով։ Խոշոր գաղութներում կարելի է հաշվել 100-500 բույն։ 6. Բույնը ծեփում է ցեխից՝ ժայռերի կամ շենքերի պատերին։ Բույնը նման է կիսագնդի։ </vt:lpstr>
      <vt:lpstr>7. Սնվում է միջատներով։ 8. Ձմռանն ծիծեռնակները չվում են տաք երկրներ։ </vt:lpstr>
      <vt:lpstr>9. Բազմանում է մայիս-հունիս ամիսներին, դնում է 4-6 սպիտակ, կարմրագորշ պտերով ձու։ 10. Երբ ծիծեռնակները ցածր են թռչում, նշանակում է՝ անձրևելու է։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փաստ ծիծեռնակների մասին</dc:title>
  <dc:creator>Victoria Aramyan</dc:creator>
  <cp:lastModifiedBy>Victoria Aramyan</cp:lastModifiedBy>
  <cp:revision>1</cp:revision>
  <dcterms:created xsi:type="dcterms:W3CDTF">2023-03-06T16:24:51Z</dcterms:created>
  <dcterms:modified xsi:type="dcterms:W3CDTF">2023-03-06T16:42:21Z</dcterms:modified>
</cp:coreProperties>
</file>